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5"/>
  </p:sldMasterIdLst>
  <p:sldIdLst>
    <p:sldId id="262" r:id="rId6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920"/>
    <a:srgbClr val="8AD412"/>
    <a:srgbClr val="9EEC20"/>
    <a:srgbClr val="FFF6DD"/>
    <a:srgbClr val="994017"/>
    <a:srgbClr val="FDF3ED"/>
    <a:srgbClr val="F4B183"/>
    <a:srgbClr val="767171"/>
    <a:srgbClr val="F2F7FC"/>
    <a:srgbClr val="CDA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3462" y="84"/>
      </p:cViewPr>
      <p:guideLst>
        <p:guide orient="horz" pos="314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83846" y="1823955"/>
            <a:ext cx="3980598" cy="778547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82" y="831586"/>
            <a:ext cx="5088323" cy="4870716"/>
          </a:xfrm>
        </p:spPr>
        <p:txBody>
          <a:bodyPr anchor="b">
            <a:normAutofit/>
          </a:bodyPr>
          <a:lstStyle>
            <a:lvl1pPr algn="l">
              <a:defRPr sz="3637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981" y="5992697"/>
            <a:ext cx="4095857" cy="2983147"/>
          </a:xfrm>
        </p:spPr>
        <p:txBody>
          <a:bodyPr anchor="t">
            <a:normAutofit/>
          </a:bodyPr>
          <a:lstStyle>
            <a:lvl1pPr marL="0" indent="0" algn="l">
              <a:buNone/>
              <a:defRPr sz="1653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5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0981" y="831585"/>
            <a:ext cx="6677713" cy="487071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9975" y="5992695"/>
            <a:ext cx="6019740" cy="71278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323"/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1" y="831585"/>
            <a:ext cx="6677713" cy="4514321"/>
          </a:xfrm>
        </p:spPr>
        <p:txBody>
          <a:bodyPr anchor="ctr">
            <a:normAutofit/>
          </a:bodyPr>
          <a:lstStyle>
            <a:lvl1pPr algn="l">
              <a:defRPr sz="2315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6415088"/>
            <a:ext cx="5277513" cy="2969948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2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0" y="831585"/>
            <a:ext cx="5671234" cy="4514321"/>
          </a:xfrm>
        </p:spPr>
        <p:txBody>
          <a:bodyPr anchor="ctr">
            <a:normAutofit/>
          </a:bodyPr>
          <a:lstStyle>
            <a:lvl1pPr algn="l">
              <a:defRPr sz="2315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1962" y="5345906"/>
            <a:ext cx="5293151" cy="75238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2" y="6705488"/>
            <a:ext cx="5276528" cy="2679548"/>
          </a:xfrm>
        </p:spPr>
        <p:txBody>
          <a:bodyPr anchor="ctr">
            <a:normAutofit/>
          </a:bodyPr>
          <a:lstStyle>
            <a:lvl1pPr marL="0" indent="0" algn="l">
              <a:buNone/>
              <a:defRPr sz="1653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8992" y="1107883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2727" y="4316326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79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5345906"/>
            <a:ext cx="5276528" cy="2646294"/>
          </a:xfrm>
        </p:spPr>
        <p:txBody>
          <a:bodyPr anchor="b">
            <a:normAutofit/>
          </a:bodyPr>
          <a:lstStyle>
            <a:lvl1pPr algn="l">
              <a:defRPr sz="2315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8002459"/>
            <a:ext cx="5277513" cy="1382576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1" y="831585"/>
            <a:ext cx="5671233" cy="4514321"/>
          </a:xfrm>
        </p:spPr>
        <p:txBody>
          <a:bodyPr anchor="ctr">
            <a:normAutofit/>
          </a:bodyPr>
          <a:lstStyle>
            <a:lvl1pPr algn="l">
              <a:defRPr sz="2315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0982" y="6058694"/>
            <a:ext cx="5276528" cy="163677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5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7721865"/>
            <a:ext cx="5276527" cy="1663171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8992" y="1107883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2727" y="4316326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10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1" y="831585"/>
            <a:ext cx="6221733" cy="451432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315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0982" y="6124694"/>
            <a:ext cx="5276528" cy="130677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5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7431474"/>
            <a:ext cx="5276527" cy="1953563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3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 algn="l">
              <a:defRPr sz="231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82" y="831587"/>
            <a:ext cx="5419145" cy="587390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8685" y="831586"/>
            <a:ext cx="1690009" cy="6890279"/>
          </a:xfrm>
        </p:spPr>
        <p:txBody>
          <a:bodyPr vert="eaVert">
            <a:normAutofit/>
          </a:bodyPr>
          <a:lstStyle>
            <a:lvl1pPr>
              <a:defRPr sz="231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81" y="831586"/>
            <a:ext cx="4836416" cy="855345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25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82" y="831586"/>
            <a:ext cx="5419145" cy="587390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7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1" y="3088745"/>
            <a:ext cx="5293151" cy="3616737"/>
          </a:xfrm>
        </p:spPr>
        <p:txBody>
          <a:bodyPr anchor="b">
            <a:normAutofit/>
          </a:bodyPr>
          <a:lstStyle>
            <a:lvl1pPr algn="l">
              <a:defRPr sz="2645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6995878"/>
            <a:ext cx="5293151" cy="2389159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8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40982" y="831586"/>
            <a:ext cx="3265580" cy="5873898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854543" y="831586"/>
            <a:ext cx="3264151" cy="586069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74" y="831586"/>
            <a:ext cx="3072867" cy="950383"/>
          </a:xfrm>
        </p:spPr>
        <p:txBody>
          <a:bodyPr anchor="b">
            <a:noAutofit/>
          </a:bodyPr>
          <a:lstStyle>
            <a:lvl1pPr marL="0" indent="0">
              <a:buNone/>
              <a:defRPr sz="1984" b="0" cap="all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81" y="1781970"/>
            <a:ext cx="3261860" cy="4923514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3817" y="883560"/>
            <a:ext cx="3111877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 cap="all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4543" y="1781969"/>
            <a:ext cx="3271151" cy="4910314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5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1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808" y="831586"/>
            <a:ext cx="2645886" cy="2375958"/>
          </a:xfrm>
        </p:spPr>
        <p:txBody>
          <a:bodyPr anchor="b">
            <a:normAutofit/>
          </a:bodyPr>
          <a:lstStyle>
            <a:lvl1pPr algn="l">
              <a:defRPr sz="165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81" y="831586"/>
            <a:ext cx="3669679" cy="855345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9808" y="3445144"/>
            <a:ext cx="2645886" cy="3260343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840" y="2257160"/>
            <a:ext cx="2945874" cy="1781969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9973" y="1425575"/>
            <a:ext cx="2712500" cy="7484269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7028" y="4276725"/>
            <a:ext cx="2946672" cy="3247143"/>
          </a:xfrm>
        </p:spPr>
        <p:txBody>
          <a:bodyPr anchor="t">
            <a:normAutofit/>
          </a:bodyPr>
          <a:lstStyle>
            <a:lvl1pPr marL="0" indent="0">
              <a:buNone/>
              <a:defRPr sz="1488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981" y="9622633"/>
            <a:ext cx="4804762" cy="569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5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14888" y="6071895"/>
            <a:ext cx="2042415" cy="4144727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2" y="831587"/>
            <a:ext cx="5419145" cy="587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2852" y="9622637"/>
            <a:ext cx="992466" cy="5692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981" y="9622633"/>
            <a:ext cx="4804762" cy="5692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7399" y="8697003"/>
            <a:ext cx="708436" cy="10444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31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4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</p:sldLayoutIdLst>
  <p:txStyles>
    <p:titleStyle>
      <a:lvl1pPr algn="l" defTabSz="377967" rtl="0" eaLnBrk="1" latinLnBrk="0" hangingPunct="1">
        <a:spcBef>
          <a:spcPct val="0"/>
        </a:spcBef>
        <a:buNone/>
        <a:defRPr kumimoji="1" sz="2645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36230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5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92164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32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275639" indent="-141738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653607" indent="-141738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358714" y="283184"/>
            <a:ext cx="6842235" cy="10123871"/>
          </a:xfrm>
          <a:prstGeom prst="roundRect">
            <a:avLst>
              <a:gd name="adj" fmla="val 67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641131" y="472178"/>
            <a:ext cx="288000" cy="28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6647792" y="472178"/>
            <a:ext cx="288000" cy="28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641131" y="9946301"/>
            <a:ext cx="288000" cy="28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6647792" y="9946301"/>
            <a:ext cx="288000" cy="28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7" y="111760"/>
            <a:ext cx="4370841" cy="129845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83627" y="1213433"/>
            <a:ext cx="639241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n w="1619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レンタルスペース</a:t>
            </a:r>
            <a:endParaRPr kumimoji="1" lang="en-US" altLang="ja-JP" sz="4000" b="1" dirty="0">
              <a:ln w="161925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000" b="1" dirty="0">
                <a:ln w="1619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ネコサポステーション福山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3628" y="1209848"/>
            <a:ext cx="6392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レンタルスペース</a:t>
            </a:r>
            <a:endParaRPr kumimoji="1" lang="en-US" altLang="ja-JP" sz="4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ネコサポステーション福山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4995873" y="5730271"/>
            <a:ext cx="2041401" cy="1992725"/>
            <a:chOff x="4069634" y="6443903"/>
            <a:chExt cx="2223644" cy="2133062"/>
          </a:xfrm>
        </p:grpSpPr>
        <p:sp>
          <p:nvSpPr>
            <p:cNvPr id="18" name="楕円 17"/>
            <p:cNvSpPr/>
            <p:nvPr/>
          </p:nvSpPr>
          <p:spPr>
            <a:xfrm>
              <a:off x="4069634" y="6443903"/>
              <a:ext cx="2223644" cy="2133062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6" t="2912" r="49170" b="47712"/>
            <a:stretch/>
          </p:blipFill>
          <p:spPr>
            <a:xfrm>
              <a:off x="4324766" y="6936125"/>
              <a:ext cx="856688" cy="897058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8" t="3114" r="4986" b="49399"/>
            <a:stretch/>
          </p:blipFill>
          <p:spPr>
            <a:xfrm>
              <a:off x="5181455" y="6854608"/>
              <a:ext cx="861640" cy="862742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4121337" y="7833183"/>
              <a:ext cx="2120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ヨガやダンスなどカラダを</a:t>
              </a:r>
              <a:endParaRPr kumimoji="1" lang="en-US" altLang="ja-JP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動かすイベント</a:t>
              </a:r>
              <a:endParaRPr kumimoji="1" lang="en-US" altLang="ja-JP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790803" y="5730271"/>
            <a:ext cx="2077347" cy="1992725"/>
            <a:chOff x="1166946" y="6443903"/>
            <a:chExt cx="2223644" cy="213306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64" t="133" r="2652" b="51776"/>
            <a:stretch/>
          </p:blipFill>
          <p:spPr>
            <a:xfrm>
              <a:off x="1553444" y="6648573"/>
              <a:ext cx="1450649" cy="1233230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263289" y="7833181"/>
              <a:ext cx="2030958" cy="49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会議やセミナー研修</a:t>
              </a:r>
              <a:endParaRPr kumimoji="1" lang="en-US" altLang="ja-JP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リモートワーク</a:t>
              </a:r>
            </a:p>
          </p:txBody>
        </p:sp>
        <p:sp>
          <p:nvSpPr>
            <p:cNvPr id="25" name="楕円 24"/>
            <p:cNvSpPr/>
            <p:nvPr/>
          </p:nvSpPr>
          <p:spPr>
            <a:xfrm>
              <a:off x="1166946" y="6443903"/>
              <a:ext cx="2223644" cy="2133062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3298428" y="5458559"/>
            <a:ext cx="3561309" cy="1926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★飲食</a:t>
            </a:r>
            <a:r>
              <a:rPr kumimoji="1" lang="en-US" altLang="ja-JP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！ネコサポステーション店舗にて飲料水や軽食を販売しています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528630" y="7926167"/>
            <a:ext cx="3947669" cy="470418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おともだち登録で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20%OFF!!</a:t>
            </a:r>
            <a:endParaRPr kumimoji="1"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915729" y="7779461"/>
            <a:ext cx="1001557" cy="1012506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0" y="8888933"/>
            <a:ext cx="2332036" cy="985453"/>
          </a:xfrm>
          <a:prstGeom prst="rect">
            <a:avLst/>
          </a:prstGeom>
          <a:ln>
            <a:noFill/>
          </a:ln>
        </p:spPr>
      </p:pic>
      <p:sp>
        <p:nvSpPr>
          <p:cNvPr id="32" name="円形吹き出し 31"/>
          <p:cNvSpPr/>
          <p:nvPr/>
        </p:nvSpPr>
        <p:spPr bwMode="auto">
          <a:xfrm>
            <a:off x="4649557" y="7722997"/>
            <a:ext cx="1054961" cy="1079824"/>
          </a:xfrm>
          <a:prstGeom prst="wedgeEllipseCallout">
            <a:avLst>
              <a:gd name="adj1" fmla="val 65842"/>
              <a:gd name="adj2" fmla="val 3295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</a:rPr>
              <a:t>割引利用は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</a:rPr>
              <a:t>コチラ❕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4916" y="6135490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駐車場完備！</a:t>
            </a:r>
            <a:endParaRPr kumimoji="1" lang="en-US" altLang="ja-JP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kumimoji="1" lang="en-US" altLang="ja-JP" b="1" dirty="0">
                <a:solidFill>
                  <a:schemeClr val="tx2">
                    <a:lumMod val="50000"/>
                  </a:schemeClr>
                </a:solidFill>
              </a:rPr>
              <a:t>19</a:t>
            </a:r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時まで利用可！</a:t>
            </a:r>
            <a:endParaRPr kumimoji="1" lang="en-US" altLang="ja-JP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宅急便営業所併設！</a:t>
            </a:r>
            <a:endParaRPr kumimoji="1" lang="en-US" altLang="ja-JP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荷物受け取れます！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994681" y="2601624"/>
            <a:ext cx="5478572" cy="2750197"/>
            <a:chOff x="785131" y="2601624"/>
            <a:chExt cx="5478572" cy="2750197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131" y="2603154"/>
              <a:ext cx="3664889" cy="2748667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3602" y="2601624"/>
              <a:ext cx="1810101" cy="1357576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49932" y="3983872"/>
              <a:ext cx="1810100" cy="1357574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979" y="8465317"/>
            <a:ext cx="4082973" cy="14415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5972" y="7882218"/>
            <a:ext cx="830519" cy="8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62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ドキュメント</p:Name>
  <p:Description>有効期限を迎えたドキュメントを削除します。</p:Description>
  <p:Statement/>
  <p:PolicyItems>
    <p:PolicyItem featureId="Microsoft.Office.RecordsManagement.PolicyFeatures.Expiration" staticId="0x010100B6281257D10594458EDB491079AE4013|2144420048" UniqueId="2299ea99-e93b-4c2a-89b3-c1f47c997eb0">
      <p:Name>保持</p:Name>
      <p:Description>処理対象コンテンツのスケジュールを自動的に設定し、期限に達したコンテンツに対して保持処理を実行します。</p:Description>
      <p:CustomData>
        <Schedules xmlns=""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_x6709__x52b9__x671f__x9650_</property>
                  <propertyId>65d0d513-a53a-41f1-8d96-50b2a456c49f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B370E0C530534CACDAFA9E74A01F7B" ma:contentTypeVersion="34" ma:contentTypeDescription="新しいドキュメントを作成します。" ma:contentTypeScope="" ma:versionID="79dc4e249df4e918ae762b6f99140607">
  <xsd:schema xmlns:xsd="http://www.w3.org/2001/XMLSchema" xmlns:xs="http://www.w3.org/2001/XMLSchema" xmlns:p="http://schemas.microsoft.com/office/2006/metadata/properties" xmlns:ns1="http://schemas.microsoft.com/sharepoint/v3" xmlns:ns2="9ddfe637-96cf-48ae-95f6-4e12ff74a878" xmlns:ns3="2e2abac0-927a-4d7c-9716-7cf2d461777d" xmlns:ns4="17be0018-32ce-469a-950a-4fa4f3f3911b" xmlns:ns5="39c8e730-ee79-4fc7-a515-5669a025cdc5" xmlns:ns6="bb2c2154-4da6-452c-9b05-730aef44de14" targetNamespace="http://schemas.microsoft.com/office/2006/metadata/properties" ma:root="true" ma:fieldsID="a50484ba5e99291bc1b97e063a88013b" ns1:_="" ns2:_="" ns3:_="" ns4:_="" ns5:_="" ns6:_="">
    <xsd:import namespace="http://schemas.microsoft.com/sharepoint/v3"/>
    <xsd:import namespace="9ddfe637-96cf-48ae-95f6-4e12ff74a878"/>
    <xsd:import namespace="2e2abac0-927a-4d7c-9716-7cf2d461777d"/>
    <xsd:import namespace="17be0018-32ce-469a-950a-4fa4f3f3911b"/>
    <xsd:import namespace="39c8e730-ee79-4fc7-a515-5669a025cdc5"/>
    <xsd:import namespace="bb2c2154-4da6-452c-9b05-730aef44de14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6709__x52b9__x671f__x9650_" minOccurs="0"/>
                <xsd:element ref="ns1:_dlc_Exempt" minOccurs="0"/>
                <xsd:element ref="ns1:_dlc_ExpireDateSaved" minOccurs="0"/>
                <xsd:element ref="ns1:_dlc_ExpireDate" minOccurs="0"/>
                <xsd:element ref="ns3:_x4e26__x3073__x9806_" minOccurs="0"/>
                <xsd:element ref="ns3:yb2a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5:SharedWithUsers" minOccurs="0"/>
                <xsd:element ref="ns5:SharedWithDetails" minOccurs="0"/>
                <xsd:element ref="ns4:_Flow_SignoffStatus" minOccurs="0"/>
                <xsd:element ref="ns4:MediaLengthInSeconds" minOccurs="0"/>
                <xsd:element ref="ns4:lcf76f155ced4ddcb4097134ff3c332f" minOccurs="0"/>
                <xsd:element ref="ns6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ポリシー適用除外" ma:hidden="true" ma:internalName="_dlc_Exempt" ma:readOnly="true">
      <xsd:simpleType>
        <xsd:restriction base="dms:Unknown"/>
      </xsd:simpleType>
    </xsd:element>
    <xsd:element name="_dlc_ExpireDateSaved" ma:index="11" nillable="true" ma:displayName="元の有効期限" ma:hidden="true" ma:internalName="_dlc_ExpireDateSaved" ma:readOnly="true">
      <xsd:simpleType>
        <xsd:restriction base="dms:DateTime"/>
      </xsd:simpleType>
    </xsd:element>
    <xsd:element name="_dlc_ExpireDate" ma:index="12" nillable="true" ma:displayName="期日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e637-96cf-48ae-95f6-4e12ff74a878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1" ma:displayName="カテゴリ" ma:default="99未設定" ma:format="Dropdown" ma:indexed="true" ma:internalName="_x30ab__x30c6__x30b4__x30ea_" ma:readOnly="false">
      <xsd:simpleType>
        <xsd:restriction base="dms:Choice">
          <xsd:enumeration value="01マニュアル"/>
          <xsd:enumeration value="02テンプレート"/>
          <xsd:enumeration value="03営業資料"/>
          <xsd:enumeration value="99その他"/>
          <xsd:enumeration value="99未設定"/>
        </xsd:restriction>
      </xsd:simpleType>
    </xsd:element>
    <xsd:element name="_x6709__x52b9__x671f__x9650_" ma:index="2" nillable="true" ma:displayName="有効期限" ma:description="有効期限を迎えたドキュメントは翌日削除されます。既定で365日後に設定されますが、以降も残したい場合は10年後等、日付を変更してください。" ma:format="DateOnly" ma:internalName="_x6709__x52b9__x671f__x9650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abac0-927a-4d7c-9716-7cf2d461777d" elementFormDefault="qualified">
    <xsd:import namespace="http://schemas.microsoft.com/office/2006/documentManagement/types"/>
    <xsd:import namespace="http://schemas.microsoft.com/office/infopath/2007/PartnerControls"/>
    <xsd:element name="_x4e26__x3073__x9806_" ma:index="13" nillable="true" ma:displayName="並び順" ma:internalName="_x4e26__x3073__x9806_">
      <xsd:simpleType>
        <xsd:restriction base="dms:Number"/>
      </xsd:simpleType>
    </xsd:element>
    <xsd:element name="yb2a" ma:index="14" nillable="true" ma:displayName="番号" ma:internalName="yb2a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e0018-32ce-469a-950a-4fa4f3f391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_Flow_SignoffStatus" ma:index="27" nillable="true" ma:displayName="承認の状態" ma:internalName="_x627f__x8a8d__x306e__x72b6__x614b_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画像タグ" ma:readOnly="false" ma:fieldId="{5cf76f15-5ced-4ddc-b409-7134ff3c332f}" ma:taxonomyMulti="true" ma:sspId="bf2925fc-086a-4f6f-92b9-505df12119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8e730-ee79-4fc7-a515-5669a025cdc5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c2154-4da6-452c-9b05-730aef44de14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40758102-569C-459F-972F-F24F6793DD91}" ma:internalName="TaxCatchAll" ma:showField="CatchAllData" ma:web="{39c8e730-ee79-4fc7-a515-5669a025cdc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2c2154-4da6-452c-9b05-730aef44de14" xsi:nil="true"/>
    <_x30ab__x30c6__x30b4__x30ea_ xmlns="9ddfe637-96cf-48ae-95f6-4e12ff74a878">99未設定</_x30ab__x30c6__x30b4__x30ea_>
    <_x6709__x52b9__x671f__x9650_ xmlns="9ddfe637-96cf-48ae-95f6-4e12ff74a878">2024-05-30T15:00:00+00:00</_x6709__x52b9__x671f__x9650_>
    <lcf76f155ced4ddcb4097134ff3c332f xmlns="17be0018-32ce-469a-950a-4fa4f3f3911b">
      <Terms xmlns="http://schemas.microsoft.com/office/infopath/2007/PartnerControls"/>
    </lcf76f155ced4ddcb4097134ff3c332f>
    <yb2a xmlns="2e2abac0-927a-4d7c-9716-7cf2d461777d" xsi:nil="true"/>
    <_x4e26__x3073__x9806_ xmlns="2e2abac0-927a-4d7c-9716-7cf2d461777d" xsi:nil="true"/>
    <_Flow_SignoffStatus xmlns="17be0018-32ce-469a-950a-4fa4f3f3911b" xsi:nil="true"/>
  </documentManagement>
</p:properties>
</file>

<file path=customXml/itemProps1.xml><?xml version="1.0" encoding="utf-8"?>
<ds:datastoreItem xmlns:ds="http://schemas.openxmlformats.org/officeDocument/2006/customXml" ds:itemID="{93D41F8B-46E7-4F0A-80DF-DDBB8A3B3D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BF36E4-6C7E-4C81-98F2-C69B68451850}">
  <ds:schemaRefs>
    <ds:schemaRef ds:uri="office.server.policy"/>
    <ds:schemaRef ds:uri=""/>
  </ds:schemaRefs>
</ds:datastoreItem>
</file>

<file path=customXml/itemProps3.xml><?xml version="1.0" encoding="utf-8"?>
<ds:datastoreItem xmlns:ds="http://schemas.openxmlformats.org/officeDocument/2006/customXml" ds:itemID="{AA932EE8-AEB4-43AB-9FBD-2579AED40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dfe637-96cf-48ae-95f6-4e12ff74a878"/>
    <ds:schemaRef ds:uri="2e2abac0-927a-4d7c-9716-7cf2d461777d"/>
    <ds:schemaRef ds:uri="17be0018-32ce-469a-950a-4fa4f3f3911b"/>
    <ds:schemaRef ds:uri="39c8e730-ee79-4fc7-a515-5669a025cdc5"/>
    <ds:schemaRef ds:uri="bb2c2154-4da6-452c-9b05-730aef44d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991D17B-C7AB-4E81-8235-6114D2165A2E}">
  <ds:schemaRefs>
    <ds:schemaRef ds:uri="http://purl.org/dc/elements/1.1/"/>
    <ds:schemaRef ds:uri="http://schemas.microsoft.com/office/2006/metadata/properties"/>
    <ds:schemaRef ds:uri="2e2abac0-927a-4d7c-9716-7cf2d461777d"/>
    <ds:schemaRef ds:uri="http://purl.org/dc/terms/"/>
    <ds:schemaRef ds:uri="http://purl.org/dc/dcmitype/"/>
    <ds:schemaRef ds:uri="http://schemas.microsoft.com/office/infopath/2007/PartnerControls"/>
    <ds:schemaRef ds:uri="9ddfe637-96cf-48ae-95f6-4e12ff74a878"/>
    <ds:schemaRef ds:uri="http://schemas.microsoft.com/office/2006/documentManagement/types"/>
    <ds:schemaRef ds:uri="http://schemas.openxmlformats.org/package/2006/metadata/core-properties"/>
    <ds:schemaRef ds:uri="bb2c2154-4da6-452c-9b05-730aef44de14"/>
    <ds:schemaRef ds:uri="39c8e730-ee79-4fc7-a515-5669a025cdc5"/>
    <ds:schemaRef ds:uri="17be0018-32ce-469a-950a-4fa4f3f3911b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10127</TotalTime>
  <Words>61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Meiryo UI</vt:lpstr>
      <vt:lpstr>メイリオ</vt:lpstr>
      <vt:lpstr>Century Gothic</vt:lpstr>
      <vt:lpstr>Wingdings 3</vt:lpstr>
      <vt:lpstr>スライス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寄國 博志YORIKUNI, HIROSHI[YTC]</cp:lastModifiedBy>
  <cp:revision>291</cp:revision>
  <cp:lastPrinted>2024-05-01T00:13:28Z</cp:lastPrinted>
  <dcterms:created xsi:type="dcterms:W3CDTF">2017-07-31T10:46:25Z</dcterms:created>
  <dcterms:modified xsi:type="dcterms:W3CDTF">2024-11-14T03:23:29Z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0x01010057B370E0C530534CACDAFA9E74A01F7B</vt:lpwstr>
  </property>
</Properties>
</file>